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57" r:id="rId3"/>
    <p:sldId id="260" r:id="rId4"/>
    <p:sldId id="262" r:id="rId5"/>
    <p:sldId id="259" r:id="rId6"/>
    <p:sldId id="258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00"/>
    <a:srgbClr val="173A8D"/>
    <a:srgbClr val="129481"/>
    <a:srgbClr val="0F2741"/>
    <a:srgbClr val="001736"/>
    <a:srgbClr val="003374"/>
    <a:srgbClr val="C9A093"/>
    <a:srgbClr val="F1F1F1"/>
    <a:srgbClr val="385592"/>
    <a:srgbClr val="3A5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9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98783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2210" y="2924355"/>
            <a:ext cx="3493699" cy="2216988"/>
          </a:xfrm>
        </p:spPr>
        <p:txBody>
          <a:bodyPr>
            <a:noAutofit/>
          </a:bodyPr>
          <a:lstStyle/>
          <a:p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Отчет волонтерского движения «Береги свое сердце» 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6053" y="198783"/>
            <a:ext cx="5520905" cy="166452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Участие в акции </a:t>
            </a:r>
            <a:br>
              <a:rPr lang="ru-RU" b="1" dirty="0" smtClean="0">
                <a:solidFill>
                  <a:schemeClr val="bg2"/>
                </a:solidFill>
              </a:rPr>
            </a:br>
            <a:r>
              <a:rPr lang="ru-RU" b="1" dirty="0" smtClean="0">
                <a:solidFill>
                  <a:schemeClr val="bg2"/>
                </a:solidFill>
              </a:rPr>
              <a:t>«Мы вместе»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885" y="1647644"/>
            <a:ext cx="7869891" cy="4382669"/>
          </a:xfrm>
        </p:spPr>
        <p:txBody>
          <a:bodyPr/>
          <a:lstStyle/>
          <a:p>
            <a:r>
              <a:rPr lang="ru-RU" b="1" dirty="0" smtClean="0">
                <a:solidFill>
                  <a:schemeClr val="bg2"/>
                </a:solidFill>
              </a:rPr>
              <a:t>Помощь пожилым людям во время пандемии коронавирусной инфекции по доставке лекарств и продуктов</a:t>
            </a:r>
            <a:r>
              <a:rPr lang="ru-RU" b="1" dirty="0" smtClean="0">
                <a:solidFill>
                  <a:schemeClr val="bg2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Работа проводилась с 20 марта до 30 декабря 2020 года</a:t>
            </a:r>
            <a:endParaRPr lang="ru-RU" b="1" dirty="0">
              <a:solidFill>
                <a:schemeClr val="bg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08" y="3903452"/>
            <a:ext cx="5129843" cy="2885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39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909" y="198783"/>
            <a:ext cx="5702061" cy="208721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2"/>
                </a:solidFill>
              </a:rPr>
              <a:t>Работа в </a:t>
            </a:r>
            <a:r>
              <a:rPr lang="ru-RU" b="1" dirty="0" err="1">
                <a:solidFill>
                  <a:schemeClr val="bg2"/>
                </a:solidFill>
              </a:rPr>
              <a:t>колл</a:t>
            </a:r>
            <a:r>
              <a:rPr lang="ru-RU" b="1" dirty="0">
                <a:solidFill>
                  <a:schemeClr val="bg2"/>
                </a:solidFill>
              </a:rPr>
              <a:t>-центре по вопросам covid-19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74" y="2693456"/>
            <a:ext cx="5006957" cy="3336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11547" y="1897811"/>
            <a:ext cx="527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3-30 ноября 2020 года</a:t>
            </a:r>
            <a:endParaRPr lang="ru-RU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0777" y="439294"/>
            <a:ext cx="5796951" cy="167314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2"/>
                </a:solidFill>
              </a:rPr>
              <a:t>Пошив валиков для реанимационного отделения ГКБ №1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48" y="3035923"/>
            <a:ext cx="5244008" cy="3166920"/>
          </a:xfrm>
        </p:spPr>
      </p:pic>
    </p:spTree>
    <p:extLst>
      <p:ext uri="{BB962C8B-B14F-4D97-AF65-F5344CB8AC3E}">
        <p14:creationId xmlns:p14="http://schemas.microsoft.com/office/powerpoint/2010/main" val="784571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9279">
            <a:off x="5710059" y="3507296"/>
            <a:ext cx="3139132" cy="23897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6051" y="926404"/>
            <a:ext cx="5805577" cy="153899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Дистанционные лекции для школьников по профессиональной ориентации совместно с отрядом «Правильный выбор»</a:t>
            </a:r>
            <a:endParaRPr lang="ru-RU" b="1" dirty="0">
              <a:solidFill>
                <a:schemeClr val="bg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8217">
            <a:off x="832045" y="3885282"/>
            <a:ext cx="2901904" cy="219520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480" y="4759403"/>
            <a:ext cx="2846717" cy="20435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46051" y="3258698"/>
            <a:ext cx="2946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+mj-lt"/>
              </a:rPr>
              <a:t>28 ноября – 11 декабря 2020</a:t>
            </a:r>
            <a:endParaRPr lang="ru-RU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61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1329" y="198783"/>
            <a:ext cx="5365630" cy="2863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Лекция </a:t>
            </a:r>
            <a:r>
              <a:rPr lang="ru-RU" b="1" dirty="0">
                <a:solidFill>
                  <a:schemeClr val="bg2"/>
                </a:solidFill>
              </a:rPr>
              <a:t>для школьников на </a:t>
            </a:r>
            <a:r>
              <a:rPr lang="ru-RU" b="1" dirty="0" smtClean="0">
                <a:solidFill>
                  <a:schemeClr val="bg2"/>
                </a:solidFill>
              </a:rPr>
              <a:t>тему </a:t>
            </a:r>
            <a:r>
              <a:rPr lang="ru-RU" b="1" dirty="0" smtClean="0">
                <a:solidFill>
                  <a:schemeClr val="bg2"/>
                </a:solidFill>
              </a:rPr>
              <a:t>здорового образа </a:t>
            </a:r>
            <a:r>
              <a:rPr lang="ru-RU" b="1" dirty="0" smtClean="0">
                <a:solidFill>
                  <a:schemeClr val="bg2"/>
                </a:solidFill>
              </a:rPr>
              <a:t>жизни, негативного влияния наркотиков и кальянных смесей на организм</a:t>
            </a:r>
            <a:endParaRPr lang="ru-RU" b="1" dirty="0">
              <a:solidFill>
                <a:schemeClr val="bg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488">
            <a:off x="4314079" y="3091021"/>
            <a:ext cx="4013640" cy="3010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2324">
            <a:off x="989470" y="4117146"/>
            <a:ext cx="3572539" cy="2027657"/>
          </a:xfrm>
        </p:spPr>
      </p:pic>
      <p:sp>
        <p:nvSpPr>
          <p:cNvPr id="3" name="Прямоугольник 2"/>
          <p:cNvSpPr/>
          <p:nvPr/>
        </p:nvSpPr>
        <p:spPr>
          <a:xfrm>
            <a:off x="2001329" y="3431205"/>
            <a:ext cx="1548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+mj-lt"/>
              </a:rPr>
              <a:t>31 марта 2021</a:t>
            </a:r>
            <a:endParaRPr lang="ru-RU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423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/>
                </a:solidFill>
              </a:rPr>
              <a:t>Спасибо за внимание!</a:t>
            </a:r>
            <a:endParaRPr lang="ru-RU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</TotalTime>
  <Words>97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Отчет волонтерского движения «Береги свое сердце» </vt:lpstr>
      <vt:lpstr>Участие в акции  «Мы вместе»</vt:lpstr>
      <vt:lpstr>Работа в колл-центре по вопросам covid-19</vt:lpstr>
      <vt:lpstr>Пошив валиков для реанимационного отделения ГКБ №1</vt:lpstr>
      <vt:lpstr>Дистанционные лекции для школьников по профессиональной ориентации совместно с отрядом «Правильный выбор»</vt:lpstr>
      <vt:lpstr>Лекция для школьников на тему здорового образа жизни, негативного влияния наркотиков и кальянных смесей на организм</vt:lpstr>
      <vt:lpstr>Спасибо за внимание!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70</cp:revision>
  <dcterms:created xsi:type="dcterms:W3CDTF">2016-11-18T14:12:19Z</dcterms:created>
  <dcterms:modified xsi:type="dcterms:W3CDTF">2021-05-19T04:03:15Z</dcterms:modified>
</cp:coreProperties>
</file>